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8" r:id="rId4"/>
    <p:sldId id="263" r:id="rId5"/>
    <p:sldId id="259" r:id="rId6"/>
    <p:sldId id="260" r:id="rId7"/>
    <p:sldId id="261" r:id="rId8"/>
    <p:sldId id="266" r:id="rId9"/>
    <p:sldId id="268" r:id="rId10"/>
    <p:sldId id="267" r:id="rId11"/>
    <p:sldId id="262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2A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73" d="100"/>
          <a:sy n="73" d="100"/>
        </p:scale>
        <p:origin x="-7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BD7D-517C-46D6-AE2C-D794D8B22F61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2BAD-481E-4F27-9B06-6B420545F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BD7D-517C-46D6-AE2C-D794D8B22F61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2BAD-481E-4F27-9B06-6B420545F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BD7D-517C-46D6-AE2C-D794D8B22F61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2BAD-481E-4F27-9B06-6B420545F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BD7D-517C-46D6-AE2C-D794D8B22F61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2BAD-481E-4F27-9B06-6B420545F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BD7D-517C-46D6-AE2C-D794D8B22F61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2BAD-481E-4F27-9B06-6B420545F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BD7D-517C-46D6-AE2C-D794D8B22F61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2BAD-481E-4F27-9B06-6B420545F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BD7D-517C-46D6-AE2C-D794D8B22F61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2BAD-481E-4F27-9B06-6B420545F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BD7D-517C-46D6-AE2C-D794D8B22F61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2BAD-481E-4F27-9B06-6B420545F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BD7D-517C-46D6-AE2C-D794D8B22F61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2BAD-481E-4F27-9B06-6B420545F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BD7D-517C-46D6-AE2C-D794D8B22F61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2BAD-481E-4F27-9B06-6B420545F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BD7D-517C-46D6-AE2C-D794D8B22F61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2BAD-481E-4F27-9B06-6B420545F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2BD7D-517C-46D6-AE2C-D794D8B22F61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B2BAD-481E-4F27-9B06-6B420545F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8104" y="5157192"/>
            <a:ext cx="334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612A8A"/>
                </a:solidFill>
                <a:latin typeface="Times New Roman" pitchFamily="18" charset="0"/>
                <a:cs typeface="Times New Roman" pitchFamily="18" charset="0"/>
              </a:rPr>
              <a:t>Мария Николаевна Сафронова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учитель немецкого языка МОУ-СОШ с.Сластуха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Екатериновского района Саратовской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76672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III</a:t>
            </a:r>
            <a:r>
              <a:rPr lang="ru-RU" dirty="0" smtClean="0">
                <a:latin typeface="Times New Roman"/>
                <a:cs typeface="Times New Roman"/>
              </a:rPr>
              <a:t> Межмуниципальный дистанционный конкурс учителей иностранных языков «От идеи к творчеству»</a:t>
            </a:r>
          </a:p>
          <a:p>
            <a:pPr algn="ctr"/>
            <a:r>
              <a:rPr lang="ru-RU" dirty="0" smtClean="0">
                <a:latin typeface="Times New Roman"/>
                <a:cs typeface="Times New Roman"/>
              </a:rPr>
              <a:t>Номинация «Лучшая методическая разработка урока иностранного языка с использованием ИКТ»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348880"/>
            <a:ext cx="7557838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«Путешествие по Гарцу»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презентация к уроку в 8 классе)</a:t>
            </a:r>
            <a:endParaRPr lang="ru-RU" sz="2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508104" y="943931"/>
            <a:ext cx="324036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</a:t>
            </a:r>
            <a:r>
              <a:rPr kumimoji="0" lang="de-L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der deutschen Geschichte hat der Harz oft eine wichtige Rolle gespielt. Dort lebten Kaiser und Könige, es gab reiche und mächtige </a:t>
            </a:r>
            <a:r>
              <a:rPr kumimoji="0" lang="de-L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Slädte</a:t>
            </a:r>
            <a:r>
              <a:rPr kumimoji="0" lang="de-L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Als der Kaiser Friedrich (Barbarossa) der Große gestorben war, wollten das die Menschen nicht glauben. Bis heute erzählen sie, </a:t>
            </a:r>
            <a:r>
              <a:rPr kumimoji="0" lang="de-L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dass</a:t>
            </a:r>
            <a:r>
              <a:rPr kumimoji="0" lang="de-L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er in einer Höhle des Kyffhäuser sitzt, mit einem langen, langen Bart. Dort wartet er auf seine Rückkehr als deutscher Herrscher.</a:t>
            </a:r>
            <a:endParaRPr kumimoji="0" lang="de-L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76672"/>
            <a:ext cx="2736304" cy="332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899593" y="356872"/>
            <a:ext cx="45365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Heine </a:t>
            </a:r>
            <a:r>
              <a:rPr kumimoji="0" lang="de-LU" sz="20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hat </a:t>
            </a:r>
            <a:r>
              <a:rPr kumimoji="0" lang="de-L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„Harzreise“ über den Harz geschrieben</a:t>
            </a:r>
            <a:endParaRPr kumimoji="0" lang="de-L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3247628" cy="243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494116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Blick zum Brocken vom Heinrich Heine-Weg. Im Vordergrund die Brockenbahn (2008)</a:t>
            </a:r>
            <a:endParaRPr lang="ru-RU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33925"/>
            <a:ext cx="16192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76256" y="587727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Gedenkstein für Heinrich Heine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55976" y="260648"/>
            <a:ext cx="460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Der Nationalpark Harz ist einer der größten Waldnationalparke in Deutschland. Er umfasst mit seinen 24.700 ha</a:t>
            </a:r>
          </a:p>
          <a:p>
            <a:pPr algn="ctr"/>
            <a:endParaRPr lang="de-DE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de-DE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de-DE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6237312"/>
            <a:ext cx="2664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Urwald im Nationalpark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916832"/>
            <a:ext cx="2177984" cy="30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516216" y="501317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Luchsstein von 1818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8640"/>
            <a:ext cx="2411338" cy="24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62068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Es gibt viele Kurorte  und nahezu jeder Ort im Harz und Harzvorland ist touristisch geprägt.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3823692" cy="286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551723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Einstige Klettergebiete an der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Roßtrappe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780928"/>
            <a:ext cx="3247628" cy="243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84168" y="544522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Blick auf den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Oberharz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1548" y="1052736"/>
            <a:ext cx="3300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Literatur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4823" y="1988841"/>
            <a:ext cx="67743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Wikipedia</a:t>
            </a:r>
            <a:endParaRPr lang="de-DE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de-DE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de-DE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Zeitschriften „Fremdsprachen in der Schule“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05064"/>
            <a:ext cx="4824536" cy="2592288"/>
          </a:xfrm>
        </p:spPr>
        <p:txBody>
          <a:bodyPr>
            <a:normAutofit fontScale="90000"/>
          </a:bodyPr>
          <a:lstStyle/>
          <a:p>
            <a:r>
              <a:rPr lang="de-DE" sz="2200" b="1" dirty="0" smtClean="0">
                <a:latin typeface="Times New Roman" pitchFamily="18" charset="0"/>
                <a:cs typeface="Times New Roman" pitchFamily="18" charset="0"/>
              </a:rPr>
              <a:t>Harz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de-DE" sz="2200" b="1" dirty="0" smtClean="0">
                <a:latin typeface="Times New Roman" pitchFamily="18" charset="0"/>
                <a:cs typeface="Times New Roman" pitchFamily="18" charset="0"/>
              </a:rPr>
              <a:t>Hart — «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горный лес»</a:t>
            </a:r>
            <a:r>
              <a:rPr lang="de-DE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de-DE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200" b="1" dirty="0" smtClean="0">
                <a:latin typeface="Times New Roman" pitchFamily="18" charset="0"/>
                <a:cs typeface="Times New Roman" pitchFamily="18" charset="0"/>
              </a:rPr>
              <a:t>Fläche -2.226 km²</a:t>
            </a:r>
            <a:br>
              <a:rPr lang="de-DE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200" b="1" dirty="0" smtClean="0">
                <a:latin typeface="Times New Roman" pitchFamily="18" charset="0"/>
                <a:cs typeface="Times New Roman" pitchFamily="18" charset="0"/>
              </a:rPr>
              <a:t> Höchster Gipfel - Brocken (1.141 m) </a:t>
            </a:r>
            <a:br>
              <a:rPr lang="de-DE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200" b="1" dirty="0" smtClean="0">
                <a:latin typeface="Times New Roman" pitchFamily="18" charset="0"/>
                <a:cs typeface="Times New Roman" pitchFamily="18" charset="0"/>
              </a:rPr>
              <a:t>Lage – Niedersachsen, Sachsen –Anhalt, Thüringen</a:t>
            </a:r>
            <a:br>
              <a:rPr lang="de-DE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200" b="1" dirty="0" smtClean="0">
                <a:latin typeface="Times New Roman" pitchFamily="18" charset="0"/>
                <a:cs typeface="Times New Roman" pitchFamily="18" charset="0"/>
              </a:rPr>
              <a:t>Das Gebirge ist 110 Kilometer lang und 30–40 Kilometer breit</a:t>
            </a:r>
            <a:r>
              <a:rPr lang="de-DE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de-DE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120680" cy="385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47664" y="2780928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Die </a:t>
            </a:r>
            <a:r>
              <a:rPr lang="de-DE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arzreise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68760"/>
            <a:ext cx="7620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99592" y="54541"/>
            <a:ext cx="69847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 heißt das Mi</a:t>
            </a:r>
            <a:r>
              <a:rPr kumimoji="0" lang="de-DE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tt</a:t>
            </a:r>
            <a:r>
              <a:rPr kumimoji="0" lang="de-L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elgebirge</a:t>
            </a:r>
            <a:r>
              <a:rPr kumimoji="0" lang="de-L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zwischen Saale und Leine. Das ist eine wald- und regenreiche Hochfläche (400 bis 800 m) mit tiefen Tälern.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492896"/>
            <a:ext cx="4309831" cy="323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19672" y="18864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de-DE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e-L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Brocken</a:t>
            </a:r>
            <a:r>
              <a:rPr lang="de-L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L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ist  der höchste Berg im    Harz</a:t>
            </a:r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836712"/>
            <a:ext cx="6840760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Höhe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1 141,1 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algn="ctr"/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Lage- Sachsen - Anhalt</a:t>
            </a:r>
          </a:p>
          <a:p>
            <a:pPr algn="ctr"/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100 Tage mit Schnee bedeckt</a:t>
            </a:r>
          </a:p>
          <a:p>
            <a:pPr algn="ctr"/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85 Tage im Jahre – Temperatur 28 Grad unter Nul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algn="ctr"/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20955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1560" y="602128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Gipfelstein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60212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Der Brocken von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Torfhaus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aus gesehen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673424"/>
            <a:ext cx="45886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3337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79712" y="47667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Der Hexentanzplatz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331640" y="161580"/>
            <a:ext cx="65527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LU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de-L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der Nacht vor dem 1. Mai feiern die Hexen ihr großes Fest, den „Hexensabbat".</a:t>
            </a:r>
            <a:endParaRPr kumimoji="0" lang="de-L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95536" y="925978"/>
            <a:ext cx="468052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Walpurgisnacht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Harzgebirg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Was </a:t>
            </a:r>
            <a:r>
              <a:rPr kumimoji="0" lang="de-L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hilft's</a:t>
            </a:r>
            <a:r>
              <a:rPr kumimoji="0" lang="de-L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das man den Weg verkürzt ! —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Im </a:t>
            </a:r>
            <a:r>
              <a:rPr lang="de-LU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de-L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abirinth</a:t>
            </a:r>
            <a:r>
              <a:rPr kumimoji="0" lang="de-L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der Täler hinzuschleichen,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Dann diesen Felsen zu ersteigen,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Von dem der </a:t>
            </a:r>
            <a:r>
              <a:rPr kumimoji="0" lang="de-L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Quel</a:t>
            </a:r>
            <a:r>
              <a:rPr kumimoji="0" lang="de-L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sich ewig sprudelnd stürzt,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Das ist die Lust, die solche Pfade würzt 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Der  Frühling webt schon  in  den  Birken,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Und selbst die Fichte fühlt ihn schon 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Sollt' er nicht auch auf unsere Glieder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wirken ?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Hörst du Stimmen in der Höhe 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der Ferne, in der Nähe ?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Ja, den ganzen Berg entlang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Strömt ein wütender </a:t>
            </a:r>
            <a:r>
              <a:rPr kumimoji="0" lang="de-L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Zuabergesang</a:t>
            </a:r>
            <a:r>
              <a:rPr kumimoji="0" lang="de-L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L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(Hexen im Chor).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Die Hexen zu dem Brocken ziehen,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Die   Stoppel   ist  gelb,   die   Saat  ist  grün.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Dort sammelt sich der große </a:t>
            </a:r>
            <a:r>
              <a:rPr kumimoji="0" lang="de-L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Hauf</a:t>
            </a:r>
            <a:r>
              <a:rPr kumimoji="0" lang="de-L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Herr Urian sitzt oben auf.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852936"/>
            <a:ext cx="4309619" cy="274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2186" y="2204864"/>
            <a:ext cx="574181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355976" y="153420"/>
            <a:ext cx="432048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U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Wernigerode</a:t>
            </a:r>
            <a:r>
              <a:rPr kumimoji="0" lang="de-LU" sz="2400" b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ist die älteste östliche Stadt</a:t>
            </a:r>
            <a:r>
              <a:rPr lang="de-LU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L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 Harzes</a:t>
            </a:r>
            <a:r>
              <a:rPr kumimoji="0" lang="de-LU" sz="2400" b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de-LU" sz="2400" b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91547"/>
            <a:ext cx="3744416" cy="24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321297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latin typeface="Times New Roman" pitchFamily="18" charset="0"/>
                <a:cs typeface="Times New Roman" pitchFamily="18" charset="0"/>
              </a:rPr>
              <a:t>Das Schloss</a:t>
            </a:r>
            <a:r>
              <a:rPr kumimoji="0" lang="de-L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Wernigerode</a:t>
            </a:r>
            <a:r>
              <a:rPr lang="de-DE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340768"/>
            <a:ext cx="1370575" cy="153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4968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Schaubergwerk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Büchenberg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 liegt  zwischen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Wernigorode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Elbingerode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Der Bergbau am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Büchenberg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startete bereits vor über tausend Jahren. In dieser Zeit wurde der Harz besiedelt.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276872"/>
            <a:ext cx="5058139" cy="379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9552" y="4293096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Der Eingangsstollen war der Weg auf dem die Seilbahn die Endstation und Verladestelle erreichte.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1196753"/>
            <a:ext cx="4752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Der Harz ist seit jeher von Mythen und Sagen umwoben.</a:t>
            </a:r>
            <a:br>
              <a:rPr lang="de-DE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Seltsame Felsmassive, düstere Stollen und Bergwerke, verträumte Burgen und Schlösser, in Nebel gehüllte Berge und Täler, geheimnisvolle Höhlen, </a:t>
            </a:r>
            <a:br>
              <a:rPr lang="de-DE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mystische Ruinen, gestalthafte Nebel, die aus Flüssen steigen, wundersame Pflanzen und Tiere.</a:t>
            </a:r>
            <a:br>
              <a:rPr lang="de-DE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073897" cy="47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496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Harz - Hart — «горный лес»  Fläche -2.226 km²  Höchster Gipfel - Brocken (1.141 m)  Lage – Niedersachsen, Sachsen –Anhalt, Thüringen Das Gebirge ist 110 Kilometer lang und 30–40 Kilometer breit.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Harz - Hart — «горный лес»</dc:title>
  <dc:creator>Мария Николаевна</dc:creator>
  <cp:lastModifiedBy>Курышев Владимир</cp:lastModifiedBy>
  <cp:revision>28</cp:revision>
  <dcterms:created xsi:type="dcterms:W3CDTF">2005-08-14T21:10:58Z</dcterms:created>
  <dcterms:modified xsi:type="dcterms:W3CDTF">2011-10-31T07:35:59Z</dcterms:modified>
</cp:coreProperties>
</file>